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035" autoAdjust="0"/>
  </p:normalViewPr>
  <p:slideViewPr>
    <p:cSldViewPr snapToGrid="0" snapToObjects="1">
      <p:cViewPr varScale="1">
        <p:scale>
          <a:sx n="58" d="100"/>
          <a:sy n="58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929C5-14B4-994A-89EA-D623C4CAEB2B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2B20C-EC85-2C40-98AB-0465FCEE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0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66820F-6530-3240-AEE9-949BE3BD575A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096EB6-B910-8945-8E3C-BF5E304A4153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ja-JP" dirty="0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B1A0BEF-FD82-1741-B880-CD4B966B1A35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5289493-E8F0-6945-85DF-20A351E06EEA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4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1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4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7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6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2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8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915C6-04AA-4448-ABE9-DA0FBB164855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B2B9B-8100-834A-BFDD-FF074A77B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4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latin typeface="Arial" charset="0"/>
              </a:rPr>
              <a:t>Verbal Communication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296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charset="0"/>
              </a:rPr>
              <a:t>Denotative </a:t>
            </a:r>
            <a:r>
              <a:rPr lang="en-US" dirty="0" smtClean="0">
                <a:latin typeface="Arial" charset="0"/>
              </a:rPr>
              <a:t>Meaning</a:t>
            </a: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 smtClean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endParaRPr lang="en-US" dirty="0" smtClean="0">
              <a:latin typeface="Arial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>
              <a:latin typeface="Arial" charset="0"/>
            </a:endParaRPr>
          </a:p>
          <a:p>
            <a:pPr eaLnBrk="1" hangingPunct="1">
              <a:defRPr/>
            </a:pPr>
            <a:r>
              <a:rPr lang="en-US" dirty="0" smtClean="0">
                <a:latin typeface="Arial" charset="0"/>
              </a:rPr>
              <a:t>Connotative Meaning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38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6477000" y="12700"/>
            <a:ext cx="26670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Levels of Abstraction</a:t>
            </a:r>
          </a:p>
          <a:p>
            <a:pPr lvl="1" eaLnBrk="1" hangingPunct="1"/>
            <a:r>
              <a:rPr lang="en-US">
                <a:latin typeface="Arial" charset="0"/>
              </a:rPr>
              <a:t>Concrete</a:t>
            </a:r>
          </a:p>
          <a:p>
            <a:pPr lvl="1" eaLnBrk="1" hangingPunct="1"/>
            <a:r>
              <a:rPr lang="en-US">
                <a:latin typeface="Arial" charset="0"/>
              </a:rPr>
              <a:t>Abstract</a:t>
            </a:r>
          </a:p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50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1838"/>
          </a:xfrm>
        </p:spPr>
        <p:txBody>
          <a:bodyPr/>
          <a:lstStyle/>
          <a:p>
            <a:pPr eaLnBrk="1" hangingPunct="1"/>
            <a:r>
              <a:rPr lang="en-US" sz="4000">
                <a:latin typeface="Arial" charset="0"/>
              </a:rPr>
              <a:t>Triangle of Meaning</a:t>
            </a:r>
          </a:p>
        </p:txBody>
      </p:sp>
      <p:pic>
        <p:nvPicPr>
          <p:cNvPr id="33798" name="Picture 6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743200"/>
            <a:ext cx="6786562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8" descr="BottomRow-lar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838200"/>
            <a:ext cx="1447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228600" y="5715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b="1">
                <a:solidFill>
                  <a:srgbClr val="006600"/>
                </a:solidFill>
              </a:rPr>
              <a:t>“</a:t>
            </a:r>
            <a:r>
              <a:rPr lang="en-US" altLang="ja-JP" b="1">
                <a:solidFill>
                  <a:srgbClr val="006600"/>
                </a:solidFill>
              </a:rPr>
              <a:t>Pet</a:t>
            </a:r>
            <a:r>
              <a:rPr lang="ja-JP" altLang="en-US" b="1">
                <a:solidFill>
                  <a:srgbClr val="006600"/>
                </a:solidFill>
              </a:rPr>
              <a:t>”</a:t>
            </a:r>
            <a:endParaRPr lang="en-US" b="1">
              <a:solidFill>
                <a:srgbClr val="006600"/>
              </a:solidFill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6934200" y="55626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rgbClr val="6600CC"/>
                </a:solidFill>
              </a:rPr>
              <a:t>Small animal I possess &amp; love</a:t>
            </a:r>
          </a:p>
        </p:txBody>
      </p:sp>
    </p:spTree>
    <p:extLst>
      <p:ext uri="{BB962C8B-B14F-4D97-AF65-F5344CB8AC3E}">
        <p14:creationId xmlns:p14="http://schemas.microsoft.com/office/powerpoint/2010/main" val="2948627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/>
      <p:bldP spid="338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latin typeface="Arial" charset="0"/>
              </a:rPr>
              <a:t>Types of Language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4194239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latin typeface="Arial" charset="0"/>
              </a:rPr>
              <a:t>Idioms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Phatic </a:t>
            </a:r>
            <a:r>
              <a:rPr lang="en-US" b="1" dirty="0">
                <a:solidFill>
                  <a:srgbClr val="008000"/>
                </a:solidFill>
                <a:latin typeface="Arial" charset="0"/>
              </a:rPr>
              <a:t>comm.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660066"/>
                </a:solidFill>
                <a:latin typeface="Arial" charset="0"/>
              </a:rPr>
              <a:t>Tag endings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  <a:latin typeface="Arial" charset="0"/>
              </a:rPr>
              <a:t>Specific Pronouns</a:t>
            </a:r>
            <a:endParaRPr lang="en-US" b="1" dirty="0">
              <a:solidFill>
                <a:schemeClr val="accent1">
                  <a:lumMod val="2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endParaRPr lang="en-US" b="1" dirty="0">
              <a:solidFill>
                <a:srgbClr val="008080"/>
              </a:solidFill>
              <a:latin typeface="Arial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b="1" dirty="0">
              <a:solidFill>
                <a:srgbClr val="00808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86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Macintosh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Verbal Communication</vt:lpstr>
      <vt:lpstr>PowerPoint Presentation</vt:lpstr>
      <vt:lpstr>Triangle of Meaning</vt:lpstr>
      <vt:lpstr>Types of Language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Verbal Communication</dc:title>
  <dc:creator>Jessica Eckstein</dc:creator>
  <cp:lastModifiedBy>Jessica Eckstein</cp:lastModifiedBy>
  <cp:revision>7</cp:revision>
  <dcterms:created xsi:type="dcterms:W3CDTF">2014-12-25T18:26:35Z</dcterms:created>
  <dcterms:modified xsi:type="dcterms:W3CDTF">2016-08-27T19:25:13Z</dcterms:modified>
</cp:coreProperties>
</file>